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7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91440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1760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89154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981200"/>
            <a:ext cx="38862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4162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7630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38700"/>
            <a:ext cx="312420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0823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89916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4571999"/>
            <a:ext cx="3181350" cy="2133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15309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89916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9971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89916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11403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5250"/>
            <a:ext cx="8991600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291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R.PUSHPA</dc:creator>
  <cp:lastModifiedBy>HP</cp:lastModifiedBy>
  <cp:revision>4</cp:revision>
  <dcterms:created xsi:type="dcterms:W3CDTF">2006-08-16T00:00:00Z</dcterms:created>
  <dcterms:modified xsi:type="dcterms:W3CDTF">2020-07-02T20:37:23Z</dcterms:modified>
</cp:coreProperties>
</file>